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02_B1DEA9A3.xml" ContentType="application/vnd.ms-powerpoint.comments+xml"/>
  <Override PartName="/ppt/comments/modernComment_104_EFAF6311.xml" ContentType="application/vnd.ms-powerpoint.comments+xml"/>
  <Override PartName="/ppt/comments/modernComment_103_D49D2C52.xml" ContentType="application/vnd.ms-powerpoint.comments+xml"/>
  <Override PartName="/ppt/comments/modernComment_106_6A2595BE.xml" ContentType="application/vnd.ms-powerpoint.comments+xml"/>
  <Override PartName="/ppt/comments/modernComment_107_782857F6.xml" ContentType="application/vnd.ms-powerpoint.comments+xml"/>
  <Override PartName="/ppt/comments/modernComment_108_ABABBD00.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1"/>
  </p:sldMasterIdLst>
  <p:sldIdLst>
    <p:sldId id="258" r:id="rId2"/>
    <p:sldId id="260" r:id="rId3"/>
    <p:sldId id="259" r:id="rId4"/>
    <p:sldId id="261" r:id="rId5"/>
    <p:sldId id="262" r:id="rId6"/>
    <p:sldId id="263" r:id="rId7"/>
    <p:sldId id="264" r:id="rId8"/>
  </p:sldIdLst>
  <p:sldSz cx="7199313" cy="396001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4A6A63-1C9B-8BAE-52F8-A8AB99E829A8}" name="企画室01" initials="" userId="S::kikaku01@tactsystemtyo.onmicrosoft.com::e3e5794a-9612-494d-8ff2-1ac747c43a0d" providerId="AD"/>
  <p188:author id="{3381B4B8-C602-FE46-FAF4-4D906EB6D526}" name="Satoshi Kinoshita (SAKN)" initials="SK" userId="S::sakn@demant.com::19d60b02-f772-4cb6-a22f-f51978fd0e7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182"/>
    <p:restoredTop sz="96327"/>
  </p:normalViewPr>
  <p:slideViewPr>
    <p:cSldViewPr snapToGrid="0">
      <p:cViewPr>
        <p:scale>
          <a:sx n="165" d="100"/>
          <a:sy n="165" d="100"/>
        </p:scale>
        <p:origin x="261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comments/modernComment_102_B1DEA9A3.xml><?xml version="1.0" encoding="utf-8"?>
<p188:cmLst xmlns:a="http://schemas.openxmlformats.org/drawingml/2006/main" xmlns:r="http://schemas.openxmlformats.org/officeDocument/2006/relationships" xmlns:p188="http://schemas.microsoft.com/office/powerpoint/2018/8/main">
  <p188:cm id="{58B78554-D041-4D0B-A7A9-E49563B8FB32}" authorId="{3381B4B8-C602-FE46-FAF4-4D906EB6D526}" created="2023-11-10T03:00:25.139">
    <ac:deMkLst xmlns:ac="http://schemas.microsoft.com/office/drawing/2013/main/command">
      <pc:docMk xmlns:pc="http://schemas.microsoft.com/office/powerpoint/2013/main/command"/>
      <pc:sldMk xmlns:pc="http://schemas.microsoft.com/office/powerpoint/2013/main/command" cId="2984159651" sldId="258"/>
      <ac:spMk id="2" creationId="{927AEAF9-FF62-0C18-8AC5-53C11C312138}"/>
    </ac:deMkLst>
    <p188:txBody>
      <a:bodyPr/>
      <a:lstStyle/>
      <a:p>
        <a:r>
          <a:rPr lang="ja-JP" altLang="en-US"/>
          <a:t>当てはまる項目が１つでもある場合</a:t>
        </a:r>
      </a:p>
    </p188:txBody>
  </p188:cm>
  <p188:cm id="{B2D03F77-871E-4DD3-84F7-576D6012C3FF}" authorId="{3381B4B8-C602-FE46-FAF4-4D906EB6D526}" created="2023-11-10T03:03:52.761">
    <ac:deMkLst xmlns:ac="http://schemas.microsoft.com/office/drawing/2013/main/command">
      <pc:docMk xmlns:pc="http://schemas.microsoft.com/office/powerpoint/2013/main/command"/>
      <pc:sldMk xmlns:pc="http://schemas.microsoft.com/office/powerpoint/2013/main/command" cId="2984159651" sldId="258"/>
      <ac:spMk id="3" creationId="{2D6AC5DB-7F6E-89A1-ED71-D416A724AA08}"/>
    </ac:deMkLst>
    <p188:txBody>
      <a:bodyPr/>
      <a:lstStyle/>
      <a:p>
        <a:r>
          <a:rPr lang="ja-JP" altLang="en-US"/>
          <a:t>「４人以上いる場合の会話」→「複数の人が参加する会話」。　この上の１で２人と記載していてここで４人と異なる数字を出すと何か意図的な違いがあるのかという不要の疑問を引き出す可能性があるため。</a:t>
        </a:r>
      </a:p>
    </p188:txBody>
  </p188:cm>
</p188:cmLst>
</file>

<file path=ppt/comments/modernComment_103_D49D2C52.xml><?xml version="1.0" encoding="utf-8"?>
<p188:cmLst xmlns:a="http://schemas.openxmlformats.org/drawingml/2006/main" xmlns:r="http://schemas.openxmlformats.org/officeDocument/2006/relationships" xmlns:p188="http://schemas.microsoft.com/office/powerpoint/2018/8/main">
  <p188:cm id="{1FC3F874-862C-43DD-A89C-A9C2CE263FB8}" authorId="{3381B4B8-C602-FE46-FAF4-4D906EB6D526}" created="2023-11-10T03:08:51.663">
    <ac:deMkLst xmlns:ac="http://schemas.microsoft.com/office/drawing/2013/main/command">
      <pc:docMk xmlns:pc="http://schemas.microsoft.com/office/powerpoint/2013/main/command"/>
      <pc:sldMk xmlns:pc="http://schemas.microsoft.com/office/powerpoint/2013/main/command" cId="3567070290" sldId="259"/>
      <ac:spMk id="3" creationId="{F1A19068-CE0E-5227-9A94-8257E66B6137}"/>
    </ac:deMkLst>
    <p188:txBody>
      <a:bodyPr/>
      <a:lstStyle/>
      <a:p>
        <a:r>
          <a:rPr lang="ja-JP" altLang="en-US"/>
          <a:t>「医師より補聴器が必要だと診断された場合は、」→トル</a:t>
        </a:r>
      </a:p>
    </p188:txBody>
  </p188:cm>
  <p188:cm id="{6AB48F85-1598-45AF-B9DB-FC76CE695B67}" authorId="{3381B4B8-C602-FE46-FAF4-4D906EB6D526}" created="2023-11-10T03:10:07.396">
    <ac:deMkLst xmlns:ac="http://schemas.microsoft.com/office/drawing/2013/main/command">
      <pc:docMk xmlns:pc="http://schemas.microsoft.com/office/powerpoint/2013/main/command"/>
      <pc:sldMk xmlns:pc="http://schemas.microsoft.com/office/powerpoint/2013/main/command" cId="3567070290" sldId="259"/>
      <ac:spMk id="7" creationId="{1227C530-3300-511B-89F6-F325E749C23F}"/>
    </ac:deMkLst>
    <p188:txBody>
      <a:bodyPr/>
      <a:lstStyle/>
      <a:p>
        <a:r>
          <a:rPr lang="ja-JP" altLang="en-US"/>
          <a:t>「聴覚測定」→「聴力測定」</a:t>
        </a:r>
      </a:p>
    </p188:txBody>
  </p188:cm>
  <p188:cm id="{C80C3059-E243-42E2-A930-860BF8DBF4F8}" authorId="{3381B4B8-C602-FE46-FAF4-4D906EB6D526}" created="2023-11-10T03:10:45.976">
    <ac:deMkLst xmlns:ac="http://schemas.microsoft.com/office/drawing/2013/main/command">
      <pc:docMk xmlns:pc="http://schemas.microsoft.com/office/powerpoint/2013/main/command"/>
      <pc:sldMk xmlns:pc="http://schemas.microsoft.com/office/powerpoint/2013/main/command" cId="3567070290" sldId="259"/>
      <ac:spMk id="8" creationId="{E4A9B15A-1A03-9A43-FF6B-97E7A94B82E0}"/>
    </ac:deMkLst>
    <p188:txBody>
      <a:bodyPr/>
      <a:lstStyle/>
      <a:p>
        <a:r>
          <a:rPr lang="ja-JP" altLang="en-US"/>
          <a:t>「聴覚測定」→「聴力測定」</a:t>
        </a:r>
      </a:p>
    </p188:txBody>
  </p188:cm>
  <p188:cm id="{8E86FBF3-C1EA-1644-A4DF-F9AB95FB7618}" authorId="{684A6A63-1C9B-8BAE-52F8-A8AB99E829A8}" created="2023-11-13T02:16:18.499">
    <ac:deMkLst xmlns:ac="http://schemas.microsoft.com/office/drawing/2013/main/command">
      <pc:docMk xmlns:pc="http://schemas.microsoft.com/office/powerpoint/2013/main/command"/>
      <pc:sldMk xmlns:pc="http://schemas.microsoft.com/office/powerpoint/2013/main/command" cId="3567070290" sldId="259"/>
      <ac:grpSpMk id="6" creationId="{7CE77858-0E1D-D1F8-9EF4-A00D5F92ABCD}"/>
    </ac:deMkLst>
    <p188:txBody>
      <a:bodyPr/>
      <a:lstStyle/>
      <a:p>
        <a:r>
          <a:rPr lang="ja-JP" altLang="en-US"/>
          <a:t>この部分削除</a:t>
        </a:r>
      </a:p>
    </p188:txBody>
  </p188:cm>
</p188:cmLst>
</file>

<file path=ppt/comments/modernComment_104_EFAF6311.xml><?xml version="1.0" encoding="utf-8"?>
<p188:cmLst xmlns:a="http://schemas.openxmlformats.org/drawingml/2006/main" xmlns:r="http://schemas.openxmlformats.org/officeDocument/2006/relationships" xmlns:p188="http://schemas.microsoft.com/office/powerpoint/2018/8/main">
  <p188:cm id="{A7A5ED14-EA04-46DB-AD09-10C7511AB4DA}" authorId="{3381B4B8-C602-FE46-FAF4-4D906EB6D526}" created="2023-11-09T11:03:13.939">
    <ac:deMkLst xmlns:ac="http://schemas.microsoft.com/office/drawing/2013/main/command">
      <pc:docMk xmlns:pc="http://schemas.microsoft.com/office/powerpoint/2013/main/command"/>
      <pc:sldMk xmlns:pc="http://schemas.microsoft.com/office/powerpoint/2013/main/command" cId="4021248785" sldId="260"/>
      <ac:spMk id="22" creationId="{2E34153B-EB2A-7A56-8F78-9AFD709BCDCD}"/>
    </ac:deMkLst>
    <p188:txBody>
      <a:bodyPr/>
      <a:lstStyle/>
      <a:p>
        <a:r>
          <a:rPr lang="ja-JP" altLang="en-US"/>
          <a:t>メーカーのWebサイト内のFAQがカバーしている項目も多く、記述内容が正確であると思います。　オーティコン補聴器サイトの以下のページへのリンクを貼り付けることで対処したいと思います。
https://www.oticon.co.jp/hearing-aid-users/support/information/rechargeable
</a:t>
        </a:r>
      </a:p>
    </p188:txBody>
  </p188:cm>
  <p188:cm id="{F67E8854-69FF-8B4A-A07E-D842F5F2AF1A}" authorId="{684A6A63-1C9B-8BAE-52F8-A8AB99E829A8}" created="2023-11-13T02:27:29.224">
    <pc:sldMkLst xmlns:pc="http://schemas.microsoft.com/office/powerpoint/2013/main/command">
      <pc:docMk/>
      <pc:sldMk cId="4021248785" sldId="260"/>
    </pc:sldMkLst>
    <p188:txBody>
      <a:bodyPr/>
      <a:lstStyle/>
      <a:p>
        <a:r>
          <a:rPr lang="ja-JP" altLang="en-US"/>
          <a:t>このページは当分原稿が出てこない感じです。コーディング上必要であれば、現デザインのママ一旦進めてください。
ただしレイアウトはほぼこのままになると思いますが、
リンク先によってサムネール部分が変わる可能性大です。
</a:t>
        </a:r>
      </a:p>
    </p188:txBody>
  </p188:cm>
  <p188:cm id="{EB4CFC5F-88F8-8B4B-B0E6-DFAF26D702B1}" authorId="{684A6A63-1C9B-8BAE-52F8-A8AB99E829A8}" created="2023-11-13T02:29:55.472">
    <ac:deMkLst xmlns:ac="http://schemas.microsoft.com/office/drawing/2013/main/command">
      <pc:docMk xmlns:pc="http://schemas.microsoft.com/office/powerpoint/2013/main/command"/>
      <pc:sldMk xmlns:pc="http://schemas.microsoft.com/office/powerpoint/2013/main/command" cId="4021248785" sldId="260"/>
      <ac:spMk id="4" creationId="{1FEE39DE-B621-D90C-5C4B-DEAB3E5E3C55}"/>
    </ac:deMkLst>
    <p188:txBody>
      <a:bodyPr/>
      <a:lstStyle/>
      <a:p>
        <a:r>
          <a:rPr lang="ja-JP" altLang="en-US"/>
          <a:t>ほぼできていますが、印刷用のロゴやAdobeStockなどの画像が必要なので完成したらお送りましす。必要であれば今の段階のものでもお送りしますので、その場合は連絡ください。</a:t>
        </a:r>
      </a:p>
    </p188:txBody>
  </p188:cm>
</p188:cmLst>
</file>

<file path=ppt/comments/modernComment_106_6A2595BE.xml><?xml version="1.0" encoding="utf-8"?>
<p188:cmLst xmlns:a="http://schemas.openxmlformats.org/drawingml/2006/main" xmlns:r="http://schemas.openxmlformats.org/officeDocument/2006/relationships" xmlns:p188="http://schemas.microsoft.com/office/powerpoint/2018/8/main">
  <p188:cm id="{C75F7454-99DB-8148-8822-5DFEB1FA50C0}" authorId="{684A6A63-1C9B-8BAE-52F8-A8AB99E829A8}" created="2023-11-13T02:21:24.333">
    <ac:deMkLst xmlns:ac="http://schemas.microsoft.com/office/drawing/2013/main/command">
      <pc:docMk xmlns:pc="http://schemas.microsoft.com/office/powerpoint/2013/main/command"/>
      <pc:sldMk xmlns:pc="http://schemas.microsoft.com/office/powerpoint/2013/main/command" cId="1780848062" sldId="262"/>
      <ac:spMk id="7" creationId="{B169A327-6CCA-33E7-F017-F03152FD5E78}"/>
    </ac:deMkLst>
    <p188:txBody>
      <a:bodyPr/>
      <a:lstStyle/>
      <a:p>
        <a:r>
          <a:rPr lang="ja-JP" altLang="en-US"/>
          <a:t>削除でOK</a:t>
        </a:r>
      </a:p>
    </p188:txBody>
  </p188:cm>
</p188:cmLst>
</file>

<file path=ppt/comments/modernComment_107_782857F6.xml><?xml version="1.0" encoding="utf-8"?>
<p188:cmLst xmlns:a="http://schemas.openxmlformats.org/drawingml/2006/main" xmlns:r="http://schemas.openxmlformats.org/officeDocument/2006/relationships" xmlns:p188="http://schemas.microsoft.com/office/powerpoint/2018/8/main">
  <p188:cm id="{D2BA3DE3-F1DE-47D1-B71C-1A23AB12DA5A}" authorId="{3381B4B8-C602-FE46-FAF4-4D906EB6D526}" created="2023-11-10T03:15:19.380">
    <ac:deMkLst xmlns:ac="http://schemas.microsoft.com/office/drawing/2013/main/command">
      <pc:docMk xmlns:pc="http://schemas.microsoft.com/office/powerpoint/2013/main/command"/>
      <pc:sldMk xmlns:pc="http://schemas.microsoft.com/office/powerpoint/2013/main/command" cId="2015909878" sldId="263"/>
      <ac:spMk id="2" creationId="{01E7AEB4-4E5D-528A-62A5-6B7D10BD812C}"/>
    </ac:deMkLst>
    <p188:replyLst>
      <p188:reply id="{3757F390-C3B7-2B40-BC36-CAECCC5DBF93}" authorId="{684A6A63-1C9B-8BAE-52F8-A8AB99E829A8}" created="2023-11-13T02:18:41.041">
        <p188:txBody>
          <a:bodyPr/>
          <a:lstStyle/>
          <a:p>
            <a:r>
              <a:rPr lang="ja-JP" altLang="en-US"/>
              <a:t>自宅で補聴器を試してみると同じデザイン処理にしてください。</a:t>
            </a:r>
          </a:p>
        </p188:txBody>
      </p188:reply>
    </p188:replyLst>
    <p188:txBody>
      <a:bodyPr/>
      <a:lstStyle/>
      <a:p>
        <a:r>
          <a:rPr lang="ja-JP" altLang="en-US"/>
          <a:t>背景のマットの色と文字の組み合わせの県警で文字が見づらく感じます。背景のイメージを変更できないかご検討ください。</a:t>
        </a:r>
      </a:p>
    </p188:txBody>
  </p188:cm>
  <p188:cm id="{32BE55A4-B02C-4065-9D16-E9079E9A105D}" authorId="{3381B4B8-C602-FE46-FAF4-4D906EB6D526}" created="2023-11-10T03:17:32.088">
    <ac:deMkLst xmlns:ac="http://schemas.microsoft.com/office/drawing/2013/main/command">
      <pc:docMk xmlns:pc="http://schemas.microsoft.com/office/powerpoint/2013/main/command"/>
      <pc:sldMk xmlns:pc="http://schemas.microsoft.com/office/powerpoint/2013/main/command" cId="2015909878" sldId="263"/>
      <ac:spMk id="3" creationId="{82333D81-577C-369C-05D7-32D33AE44826}"/>
    </ac:deMkLst>
    <p188:txBody>
      <a:bodyPr/>
      <a:lstStyle/>
      <a:p>
        <a:r>
          <a:rPr lang="ja-JP" altLang="en-US"/>
          <a:t>使っているフォントの固定スペースの関係だと思いますが、「の３つの」ところの文字間スペースが不自然です。数字の前後スペースを詰めることはできませんか？</a:t>
        </a:r>
      </a:p>
    </p188:txBody>
  </p188:cm>
  <p188:cm id="{9CDAC7BB-0CA8-45CE-89C7-E41D69EC3D39}" authorId="{3381B4B8-C602-FE46-FAF4-4D906EB6D526}" created="2023-11-10T03:18:52.817">
    <ac:deMkLst xmlns:ac="http://schemas.microsoft.com/office/drawing/2013/main/command">
      <pc:docMk xmlns:pc="http://schemas.microsoft.com/office/powerpoint/2013/main/command"/>
      <pc:sldMk xmlns:pc="http://schemas.microsoft.com/office/powerpoint/2013/main/command" cId="2015909878" sldId="263"/>
      <ac:spMk id="4" creationId="{1F72B57C-DD45-BFDB-5CB5-9AA6537FCD15}"/>
    </ac:deMkLst>
    <p188:replyLst>
      <p188:reply id="{3228B9E1-0575-2A4E-86ED-2698048B320A}" authorId="{684A6A63-1C9B-8BAE-52F8-A8AB99E829A8}" created="2023-11-13T02:20:34.431">
        <p188:txBody>
          <a:bodyPr/>
          <a:lstStyle/>
          <a:p>
            <a:r>
              <a:rPr lang="ja-JP" altLang="en-US"/>
              <a:t>多分リンク設定のせいかと思いますが、一応確認してください。
リンク設定のせいならそのままでOKです。
単なるアンダーラインならラインを削除してください。
</a:t>
            </a:r>
          </a:p>
        </p188:txBody>
      </p188:reply>
    </p188:replyLst>
    <p188:txBody>
      <a:bodyPr/>
      <a:lstStyle/>
      <a:p>
        <a:r>
          <a:rPr lang="ja-JP" altLang="en-US"/>
          <a:t>ここだけアンダーラインを引く必要はありませんので、アンダーラインを取ってください</a:t>
        </a:r>
      </a:p>
    </p188:txBody>
  </p188:cm>
</p188:cmLst>
</file>

<file path=ppt/comments/modernComment_108_ABABBD00.xml><?xml version="1.0" encoding="utf-8"?>
<p188:cmLst xmlns:a="http://schemas.openxmlformats.org/drawingml/2006/main" xmlns:r="http://schemas.openxmlformats.org/officeDocument/2006/relationships" xmlns:p188="http://schemas.microsoft.com/office/powerpoint/2018/8/main">
  <p188:cm id="{FBC88989-323D-F84E-9CBC-2856D13F089C}" authorId="{684A6A63-1C9B-8BAE-52F8-A8AB99E829A8}" created="2023-11-13T02:23:48.686">
    <ac:deMkLst xmlns:ac="http://schemas.microsoft.com/office/drawing/2013/main/command">
      <pc:docMk xmlns:pc="http://schemas.microsoft.com/office/powerpoint/2013/main/command"/>
      <pc:sldMk xmlns:pc="http://schemas.microsoft.com/office/powerpoint/2013/main/command" cId="2880158976" sldId="264"/>
      <ac:spMk id="4" creationId="{455EDA7A-404E-07E8-B909-B32E0F5B5159}"/>
    </ac:deMkLst>
    <p188:txBody>
      <a:bodyPr/>
      <a:lstStyle/>
      <a:p>
        <a:r>
          <a:rPr lang="ja-JP" altLang="en-US"/>
          <a:t>このページ当分原稿は出てこない感じです。コーディング上必要であれば、一旦この文言を入れて動かしてください。</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39949" y="6480867"/>
            <a:ext cx="6119416" cy="13786732"/>
          </a:xfrm>
        </p:spPr>
        <p:txBody>
          <a:bodyPr anchor="b"/>
          <a:lstStyle>
            <a:lvl1pPr algn="ctr">
              <a:defRPr sz="4724"/>
            </a:lvl1pPr>
          </a:lstStyle>
          <a:p>
            <a:r>
              <a:rPr lang="ja-JP" altLang="en-US"/>
              <a:t>マスター タイトルの書式設定</a:t>
            </a:r>
            <a:endParaRPr lang="en-US" dirty="0"/>
          </a:p>
        </p:txBody>
      </p:sp>
      <p:sp>
        <p:nvSpPr>
          <p:cNvPr id="3" name="Subtitle 2"/>
          <p:cNvSpPr>
            <a:spLocks noGrp="1"/>
          </p:cNvSpPr>
          <p:nvPr>
            <p:ph type="subTitle" idx="1"/>
          </p:nvPr>
        </p:nvSpPr>
        <p:spPr>
          <a:xfrm>
            <a:off x="899914" y="20799268"/>
            <a:ext cx="5399485" cy="9560876"/>
          </a:xfrm>
        </p:spPr>
        <p:txBody>
          <a:bodyPr/>
          <a:lstStyle>
            <a:lvl1pPr marL="0" indent="0" algn="ctr">
              <a:buNone/>
              <a:defRPr sz="1890"/>
            </a:lvl1pPr>
            <a:lvl2pPr marL="359954" indent="0" algn="ctr">
              <a:buNone/>
              <a:defRPr sz="1575"/>
            </a:lvl2pPr>
            <a:lvl3pPr marL="719907" indent="0" algn="ctr">
              <a:buNone/>
              <a:defRPr sz="1417"/>
            </a:lvl3pPr>
            <a:lvl4pPr marL="1079861" indent="0" algn="ctr">
              <a:buNone/>
              <a:defRPr sz="1260"/>
            </a:lvl4pPr>
            <a:lvl5pPr marL="1439814" indent="0" algn="ctr">
              <a:buNone/>
              <a:defRPr sz="1260"/>
            </a:lvl5pPr>
            <a:lvl6pPr marL="1799768" indent="0" algn="ctr">
              <a:buNone/>
              <a:defRPr sz="1260"/>
            </a:lvl6pPr>
            <a:lvl7pPr marL="2159721" indent="0" algn="ctr">
              <a:buNone/>
              <a:defRPr sz="1260"/>
            </a:lvl7pPr>
            <a:lvl8pPr marL="2519675" indent="0" algn="ctr">
              <a:buNone/>
              <a:defRPr sz="1260"/>
            </a:lvl8pPr>
            <a:lvl9pPr marL="2879628" indent="0" algn="ctr">
              <a:buNone/>
              <a:defRPr sz="126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62CB64F-B2F0-3345-A884-6008E3775394}" type="datetimeFigureOut">
              <a:rPr kumimoji="1" lang="ja-JP" altLang="en-US" smtClean="0"/>
              <a:t>2023/11/13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DFBFD17-9C7A-C847-BF8A-3E5B24C8CAFD}" type="slidenum">
              <a:rPr kumimoji="1" lang="ja-JP" altLang="en-US" smtClean="0"/>
              <a:t>‹#›</a:t>
            </a:fld>
            <a:endParaRPr kumimoji="1" lang="ja-JP" altLang="en-US"/>
          </a:p>
        </p:txBody>
      </p:sp>
    </p:spTree>
    <p:extLst>
      <p:ext uri="{BB962C8B-B14F-4D97-AF65-F5344CB8AC3E}">
        <p14:creationId xmlns:p14="http://schemas.microsoft.com/office/powerpoint/2010/main" val="2406565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62CB64F-B2F0-3345-A884-6008E3775394}" type="datetimeFigureOut">
              <a:rPr kumimoji="1" lang="ja-JP" altLang="en-US" smtClean="0"/>
              <a:t>2023/11/13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DFBFD17-9C7A-C847-BF8A-3E5B24C8CAFD}" type="slidenum">
              <a:rPr kumimoji="1" lang="ja-JP" altLang="en-US" smtClean="0"/>
              <a:t>‹#›</a:t>
            </a:fld>
            <a:endParaRPr kumimoji="1" lang="ja-JP" altLang="en-US"/>
          </a:p>
        </p:txBody>
      </p:sp>
    </p:spTree>
    <p:extLst>
      <p:ext uri="{BB962C8B-B14F-4D97-AF65-F5344CB8AC3E}">
        <p14:creationId xmlns:p14="http://schemas.microsoft.com/office/powerpoint/2010/main" val="3447863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152009" y="2108343"/>
            <a:ext cx="1552352" cy="33559329"/>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94953" y="2108343"/>
            <a:ext cx="4567064" cy="3355932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62CB64F-B2F0-3345-A884-6008E3775394}" type="datetimeFigureOut">
              <a:rPr kumimoji="1" lang="ja-JP" altLang="en-US" smtClean="0"/>
              <a:t>2023/11/13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DFBFD17-9C7A-C847-BF8A-3E5B24C8CAFD}" type="slidenum">
              <a:rPr kumimoji="1" lang="ja-JP" altLang="en-US" smtClean="0"/>
              <a:t>‹#›</a:t>
            </a:fld>
            <a:endParaRPr kumimoji="1" lang="ja-JP" altLang="en-US"/>
          </a:p>
        </p:txBody>
      </p:sp>
    </p:spTree>
    <p:extLst>
      <p:ext uri="{BB962C8B-B14F-4D97-AF65-F5344CB8AC3E}">
        <p14:creationId xmlns:p14="http://schemas.microsoft.com/office/powerpoint/2010/main" val="341638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62CB64F-B2F0-3345-A884-6008E3775394}" type="datetimeFigureOut">
              <a:rPr kumimoji="1" lang="ja-JP" altLang="en-US" smtClean="0"/>
              <a:t>2023/11/13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DFBFD17-9C7A-C847-BF8A-3E5B24C8CAFD}" type="slidenum">
              <a:rPr kumimoji="1" lang="ja-JP" altLang="en-US" smtClean="0"/>
              <a:t>‹#›</a:t>
            </a:fld>
            <a:endParaRPr kumimoji="1" lang="ja-JP" altLang="en-US"/>
          </a:p>
        </p:txBody>
      </p:sp>
    </p:spTree>
    <p:extLst>
      <p:ext uri="{BB962C8B-B14F-4D97-AF65-F5344CB8AC3E}">
        <p14:creationId xmlns:p14="http://schemas.microsoft.com/office/powerpoint/2010/main" val="505572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91204" y="9872559"/>
            <a:ext cx="6209407" cy="16472575"/>
          </a:xfrm>
        </p:spPr>
        <p:txBody>
          <a:bodyPr anchor="b"/>
          <a:lstStyle>
            <a:lvl1pPr>
              <a:defRPr sz="472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91204" y="26500971"/>
            <a:ext cx="6209407" cy="8662538"/>
          </a:xfrm>
        </p:spPr>
        <p:txBody>
          <a:bodyPr/>
          <a:lstStyle>
            <a:lvl1pPr marL="0" indent="0">
              <a:buNone/>
              <a:defRPr sz="1890">
                <a:solidFill>
                  <a:schemeClr val="tx1"/>
                </a:solidFill>
              </a:defRPr>
            </a:lvl1pPr>
            <a:lvl2pPr marL="359954" indent="0">
              <a:buNone/>
              <a:defRPr sz="1575">
                <a:solidFill>
                  <a:schemeClr val="tx1">
                    <a:tint val="75000"/>
                  </a:schemeClr>
                </a:solidFill>
              </a:defRPr>
            </a:lvl2pPr>
            <a:lvl3pPr marL="719907" indent="0">
              <a:buNone/>
              <a:defRPr sz="1417">
                <a:solidFill>
                  <a:schemeClr val="tx1">
                    <a:tint val="75000"/>
                  </a:schemeClr>
                </a:solidFill>
              </a:defRPr>
            </a:lvl3pPr>
            <a:lvl4pPr marL="1079861" indent="0">
              <a:buNone/>
              <a:defRPr sz="1260">
                <a:solidFill>
                  <a:schemeClr val="tx1">
                    <a:tint val="75000"/>
                  </a:schemeClr>
                </a:solidFill>
              </a:defRPr>
            </a:lvl4pPr>
            <a:lvl5pPr marL="1439814" indent="0">
              <a:buNone/>
              <a:defRPr sz="1260">
                <a:solidFill>
                  <a:schemeClr val="tx1">
                    <a:tint val="75000"/>
                  </a:schemeClr>
                </a:solidFill>
              </a:defRPr>
            </a:lvl5pPr>
            <a:lvl6pPr marL="1799768" indent="0">
              <a:buNone/>
              <a:defRPr sz="1260">
                <a:solidFill>
                  <a:schemeClr val="tx1">
                    <a:tint val="75000"/>
                  </a:schemeClr>
                </a:solidFill>
              </a:defRPr>
            </a:lvl6pPr>
            <a:lvl7pPr marL="2159721" indent="0">
              <a:buNone/>
              <a:defRPr sz="1260">
                <a:solidFill>
                  <a:schemeClr val="tx1">
                    <a:tint val="75000"/>
                  </a:schemeClr>
                </a:solidFill>
              </a:defRPr>
            </a:lvl7pPr>
            <a:lvl8pPr marL="2519675" indent="0">
              <a:buNone/>
              <a:defRPr sz="1260">
                <a:solidFill>
                  <a:schemeClr val="tx1">
                    <a:tint val="75000"/>
                  </a:schemeClr>
                </a:solidFill>
              </a:defRPr>
            </a:lvl8pPr>
            <a:lvl9pPr marL="2879628" indent="0">
              <a:buNone/>
              <a:defRPr sz="126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62CB64F-B2F0-3345-A884-6008E3775394}" type="datetimeFigureOut">
              <a:rPr kumimoji="1" lang="ja-JP" altLang="en-US" smtClean="0"/>
              <a:t>2023/11/13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DFBFD17-9C7A-C847-BF8A-3E5B24C8CAFD}" type="slidenum">
              <a:rPr kumimoji="1" lang="ja-JP" altLang="en-US" smtClean="0"/>
              <a:t>‹#›</a:t>
            </a:fld>
            <a:endParaRPr kumimoji="1" lang="ja-JP" altLang="en-US"/>
          </a:p>
        </p:txBody>
      </p:sp>
    </p:spTree>
    <p:extLst>
      <p:ext uri="{BB962C8B-B14F-4D97-AF65-F5344CB8AC3E}">
        <p14:creationId xmlns:p14="http://schemas.microsoft.com/office/powerpoint/2010/main" val="2223322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94953" y="10541716"/>
            <a:ext cx="3059708" cy="2512595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644652" y="10541716"/>
            <a:ext cx="3059708" cy="2512595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62CB64F-B2F0-3345-A884-6008E3775394}" type="datetimeFigureOut">
              <a:rPr kumimoji="1" lang="ja-JP" altLang="en-US" smtClean="0"/>
              <a:t>2023/11/13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DFBFD17-9C7A-C847-BF8A-3E5B24C8CAFD}" type="slidenum">
              <a:rPr kumimoji="1" lang="ja-JP" altLang="en-US" smtClean="0"/>
              <a:t>‹#›</a:t>
            </a:fld>
            <a:endParaRPr kumimoji="1" lang="ja-JP" altLang="en-US"/>
          </a:p>
        </p:txBody>
      </p:sp>
    </p:spTree>
    <p:extLst>
      <p:ext uri="{BB962C8B-B14F-4D97-AF65-F5344CB8AC3E}">
        <p14:creationId xmlns:p14="http://schemas.microsoft.com/office/powerpoint/2010/main" val="1295894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95891" y="2108352"/>
            <a:ext cx="6209407" cy="7654206"/>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95891" y="9707549"/>
            <a:ext cx="3045646" cy="4757520"/>
          </a:xfrm>
        </p:spPr>
        <p:txBody>
          <a:bodyPr anchor="b"/>
          <a:lstStyle>
            <a:lvl1pPr marL="0" indent="0">
              <a:buNone/>
              <a:defRPr sz="1890" b="1"/>
            </a:lvl1pPr>
            <a:lvl2pPr marL="359954" indent="0">
              <a:buNone/>
              <a:defRPr sz="1575" b="1"/>
            </a:lvl2pPr>
            <a:lvl3pPr marL="719907" indent="0">
              <a:buNone/>
              <a:defRPr sz="1417" b="1"/>
            </a:lvl3pPr>
            <a:lvl4pPr marL="1079861" indent="0">
              <a:buNone/>
              <a:defRPr sz="1260" b="1"/>
            </a:lvl4pPr>
            <a:lvl5pPr marL="1439814" indent="0">
              <a:buNone/>
              <a:defRPr sz="1260" b="1"/>
            </a:lvl5pPr>
            <a:lvl6pPr marL="1799768" indent="0">
              <a:buNone/>
              <a:defRPr sz="1260" b="1"/>
            </a:lvl6pPr>
            <a:lvl7pPr marL="2159721" indent="0">
              <a:buNone/>
              <a:defRPr sz="1260" b="1"/>
            </a:lvl7pPr>
            <a:lvl8pPr marL="2519675" indent="0">
              <a:buNone/>
              <a:defRPr sz="1260" b="1"/>
            </a:lvl8pPr>
            <a:lvl9pPr marL="2879628" indent="0">
              <a:buNone/>
              <a:defRPr sz="1260" b="1"/>
            </a:lvl9pPr>
          </a:lstStyle>
          <a:p>
            <a:pPr lvl="0"/>
            <a:r>
              <a:rPr lang="ja-JP" altLang="en-US"/>
              <a:t>マスター テキストの書式設定</a:t>
            </a:r>
          </a:p>
        </p:txBody>
      </p:sp>
      <p:sp>
        <p:nvSpPr>
          <p:cNvPr id="4" name="Content Placeholder 3"/>
          <p:cNvSpPr>
            <a:spLocks noGrp="1"/>
          </p:cNvSpPr>
          <p:nvPr>
            <p:ph sz="half" idx="2"/>
          </p:nvPr>
        </p:nvSpPr>
        <p:spPr>
          <a:xfrm>
            <a:off x="495891" y="14465069"/>
            <a:ext cx="3045646" cy="212759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644652" y="9707549"/>
            <a:ext cx="3060646" cy="4757520"/>
          </a:xfrm>
        </p:spPr>
        <p:txBody>
          <a:bodyPr anchor="b"/>
          <a:lstStyle>
            <a:lvl1pPr marL="0" indent="0">
              <a:buNone/>
              <a:defRPr sz="1890" b="1"/>
            </a:lvl1pPr>
            <a:lvl2pPr marL="359954" indent="0">
              <a:buNone/>
              <a:defRPr sz="1575" b="1"/>
            </a:lvl2pPr>
            <a:lvl3pPr marL="719907" indent="0">
              <a:buNone/>
              <a:defRPr sz="1417" b="1"/>
            </a:lvl3pPr>
            <a:lvl4pPr marL="1079861" indent="0">
              <a:buNone/>
              <a:defRPr sz="1260" b="1"/>
            </a:lvl4pPr>
            <a:lvl5pPr marL="1439814" indent="0">
              <a:buNone/>
              <a:defRPr sz="1260" b="1"/>
            </a:lvl5pPr>
            <a:lvl6pPr marL="1799768" indent="0">
              <a:buNone/>
              <a:defRPr sz="1260" b="1"/>
            </a:lvl6pPr>
            <a:lvl7pPr marL="2159721" indent="0">
              <a:buNone/>
              <a:defRPr sz="1260" b="1"/>
            </a:lvl7pPr>
            <a:lvl8pPr marL="2519675" indent="0">
              <a:buNone/>
              <a:defRPr sz="1260" b="1"/>
            </a:lvl8pPr>
            <a:lvl9pPr marL="2879628" indent="0">
              <a:buNone/>
              <a:defRPr sz="1260" b="1"/>
            </a:lvl9pPr>
          </a:lstStyle>
          <a:p>
            <a:pPr lvl="0"/>
            <a:r>
              <a:rPr lang="ja-JP" altLang="en-US"/>
              <a:t>マスター テキストの書式設定</a:t>
            </a:r>
          </a:p>
        </p:txBody>
      </p:sp>
      <p:sp>
        <p:nvSpPr>
          <p:cNvPr id="6" name="Content Placeholder 5"/>
          <p:cNvSpPr>
            <a:spLocks noGrp="1"/>
          </p:cNvSpPr>
          <p:nvPr>
            <p:ph sz="quarter" idx="4"/>
          </p:nvPr>
        </p:nvSpPr>
        <p:spPr>
          <a:xfrm>
            <a:off x="3644652" y="14465069"/>
            <a:ext cx="3060646" cy="212759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62CB64F-B2F0-3345-A884-6008E3775394}" type="datetimeFigureOut">
              <a:rPr kumimoji="1" lang="ja-JP" altLang="en-US" smtClean="0"/>
              <a:t>2023/11/13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DFBFD17-9C7A-C847-BF8A-3E5B24C8CAFD}" type="slidenum">
              <a:rPr kumimoji="1" lang="ja-JP" altLang="en-US" smtClean="0"/>
              <a:t>‹#›</a:t>
            </a:fld>
            <a:endParaRPr kumimoji="1" lang="ja-JP" altLang="en-US"/>
          </a:p>
        </p:txBody>
      </p:sp>
    </p:spTree>
    <p:extLst>
      <p:ext uri="{BB962C8B-B14F-4D97-AF65-F5344CB8AC3E}">
        <p14:creationId xmlns:p14="http://schemas.microsoft.com/office/powerpoint/2010/main" val="2343782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62CB64F-B2F0-3345-A884-6008E3775394}" type="datetimeFigureOut">
              <a:rPr kumimoji="1" lang="ja-JP" altLang="en-US" smtClean="0"/>
              <a:t>2023/11/13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DFBFD17-9C7A-C847-BF8A-3E5B24C8CAFD}" type="slidenum">
              <a:rPr kumimoji="1" lang="ja-JP" altLang="en-US" smtClean="0"/>
              <a:t>‹#›</a:t>
            </a:fld>
            <a:endParaRPr kumimoji="1" lang="ja-JP" altLang="en-US"/>
          </a:p>
        </p:txBody>
      </p:sp>
    </p:spTree>
    <p:extLst>
      <p:ext uri="{BB962C8B-B14F-4D97-AF65-F5344CB8AC3E}">
        <p14:creationId xmlns:p14="http://schemas.microsoft.com/office/powerpoint/2010/main" val="3687071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2CB64F-B2F0-3345-A884-6008E3775394}" type="datetimeFigureOut">
              <a:rPr kumimoji="1" lang="ja-JP" altLang="en-US" smtClean="0"/>
              <a:t>2023/11/13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DFBFD17-9C7A-C847-BF8A-3E5B24C8CAFD}" type="slidenum">
              <a:rPr kumimoji="1" lang="ja-JP" altLang="en-US" smtClean="0"/>
              <a:t>‹#›</a:t>
            </a:fld>
            <a:endParaRPr kumimoji="1" lang="ja-JP" altLang="en-US"/>
          </a:p>
        </p:txBody>
      </p:sp>
    </p:spTree>
    <p:extLst>
      <p:ext uri="{BB962C8B-B14F-4D97-AF65-F5344CB8AC3E}">
        <p14:creationId xmlns:p14="http://schemas.microsoft.com/office/powerpoint/2010/main" val="2399636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95890" y="2640012"/>
            <a:ext cx="2321966" cy="9240044"/>
          </a:xfrm>
        </p:spPr>
        <p:txBody>
          <a:bodyPr anchor="b"/>
          <a:lstStyle>
            <a:lvl1pPr>
              <a:defRPr sz="2519"/>
            </a:lvl1pPr>
          </a:lstStyle>
          <a:p>
            <a:r>
              <a:rPr lang="ja-JP" altLang="en-US"/>
              <a:t>マスター タイトルの書式設定</a:t>
            </a:r>
            <a:endParaRPr lang="en-US" dirty="0"/>
          </a:p>
        </p:txBody>
      </p:sp>
      <p:sp>
        <p:nvSpPr>
          <p:cNvPr id="3" name="Content Placeholder 2"/>
          <p:cNvSpPr>
            <a:spLocks noGrp="1"/>
          </p:cNvSpPr>
          <p:nvPr>
            <p:ph idx="1"/>
          </p:nvPr>
        </p:nvSpPr>
        <p:spPr>
          <a:xfrm>
            <a:off x="3060646" y="5701703"/>
            <a:ext cx="3644652" cy="28141800"/>
          </a:xfrm>
        </p:spPr>
        <p:txBody>
          <a:bodyPr/>
          <a:lstStyle>
            <a:lvl1pPr>
              <a:defRPr sz="2519"/>
            </a:lvl1pPr>
            <a:lvl2pPr>
              <a:defRPr sz="2204"/>
            </a:lvl2pPr>
            <a:lvl3pPr>
              <a:defRPr sz="1890"/>
            </a:lvl3pPr>
            <a:lvl4pPr>
              <a:defRPr sz="1575"/>
            </a:lvl4pPr>
            <a:lvl5pPr>
              <a:defRPr sz="1575"/>
            </a:lvl5pPr>
            <a:lvl6pPr>
              <a:defRPr sz="1575"/>
            </a:lvl6pPr>
            <a:lvl7pPr>
              <a:defRPr sz="1575"/>
            </a:lvl7pPr>
            <a:lvl8pPr>
              <a:defRPr sz="1575"/>
            </a:lvl8pPr>
            <a:lvl9pPr>
              <a:defRPr sz="157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95890" y="11880056"/>
            <a:ext cx="2321966" cy="22009274"/>
          </a:xfrm>
        </p:spPr>
        <p:txBody>
          <a:bodyPr/>
          <a:lstStyle>
            <a:lvl1pPr marL="0" indent="0">
              <a:buNone/>
              <a:defRPr sz="1260"/>
            </a:lvl1pPr>
            <a:lvl2pPr marL="359954" indent="0">
              <a:buNone/>
              <a:defRPr sz="1102"/>
            </a:lvl2pPr>
            <a:lvl3pPr marL="719907" indent="0">
              <a:buNone/>
              <a:defRPr sz="945"/>
            </a:lvl3pPr>
            <a:lvl4pPr marL="1079861" indent="0">
              <a:buNone/>
              <a:defRPr sz="787"/>
            </a:lvl4pPr>
            <a:lvl5pPr marL="1439814" indent="0">
              <a:buNone/>
              <a:defRPr sz="787"/>
            </a:lvl5pPr>
            <a:lvl6pPr marL="1799768" indent="0">
              <a:buNone/>
              <a:defRPr sz="787"/>
            </a:lvl6pPr>
            <a:lvl7pPr marL="2159721" indent="0">
              <a:buNone/>
              <a:defRPr sz="787"/>
            </a:lvl7pPr>
            <a:lvl8pPr marL="2519675" indent="0">
              <a:buNone/>
              <a:defRPr sz="787"/>
            </a:lvl8pPr>
            <a:lvl9pPr marL="2879628" indent="0">
              <a:buNone/>
              <a:defRPr sz="78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62CB64F-B2F0-3345-A884-6008E3775394}" type="datetimeFigureOut">
              <a:rPr kumimoji="1" lang="ja-JP" altLang="en-US" smtClean="0"/>
              <a:t>2023/11/13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DFBFD17-9C7A-C847-BF8A-3E5B24C8CAFD}" type="slidenum">
              <a:rPr kumimoji="1" lang="ja-JP" altLang="en-US" smtClean="0"/>
              <a:t>‹#›</a:t>
            </a:fld>
            <a:endParaRPr kumimoji="1" lang="ja-JP" altLang="en-US"/>
          </a:p>
        </p:txBody>
      </p:sp>
    </p:spTree>
    <p:extLst>
      <p:ext uri="{BB962C8B-B14F-4D97-AF65-F5344CB8AC3E}">
        <p14:creationId xmlns:p14="http://schemas.microsoft.com/office/powerpoint/2010/main" val="355322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95890" y="2640012"/>
            <a:ext cx="2321966" cy="9240044"/>
          </a:xfrm>
        </p:spPr>
        <p:txBody>
          <a:bodyPr anchor="b"/>
          <a:lstStyle>
            <a:lvl1pPr>
              <a:defRPr sz="2519"/>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060646" y="5701703"/>
            <a:ext cx="3644652" cy="28141800"/>
          </a:xfrm>
        </p:spPr>
        <p:txBody>
          <a:bodyPr anchor="t"/>
          <a:lstStyle>
            <a:lvl1pPr marL="0" indent="0">
              <a:buNone/>
              <a:defRPr sz="2519"/>
            </a:lvl1pPr>
            <a:lvl2pPr marL="359954" indent="0">
              <a:buNone/>
              <a:defRPr sz="2204"/>
            </a:lvl2pPr>
            <a:lvl3pPr marL="719907" indent="0">
              <a:buNone/>
              <a:defRPr sz="1890"/>
            </a:lvl3pPr>
            <a:lvl4pPr marL="1079861" indent="0">
              <a:buNone/>
              <a:defRPr sz="1575"/>
            </a:lvl4pPr>
            <a:lvl5pPr marL="1439814" indent="0">
              <a:buNone/>
              <a:defRPr sz="1575"/>
            </a:lvl5pPr>
            <a:lvl6pPr marL="1799768" indent="0">
              <a:buNone/>
              <a:defRPr sz="1575"/>
            </a:lvl6pPr>
            <a:lvl7pPr marL="2159721" indent="0">
              <a:buNone/>
              <a:defRPr sz="1575"/>
            </a:lvl7pPr>
            <a:lvl8pPr marL="2519675" indent="0">
              <a:buNone/>
              <a:defRPr sz="1575"/>
            </a:lvl8pPr>
            <a:lvl9pPr marL="2879628" indent="0">
              <a:buNone/>
              <a:defRPr sz="1575"/>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95890" y="11880056"/>
            <a:ext cx="2321966" cy="22009274"/>
          </a:xfrm>
        </p:spPr>
        <p:txBody>
          <a:bodyPr/>
          <a:lstStyle>
            <a:lvl1pPr marL="0" indent="0">
              <a:buNone/>
              <a:defRPr sz="1260"/>
            </a:lvl1pPr>
            <a:lvl2pPr marL="359954" indent="0">
              <a:buNone/>
              <a:defRPr sz="1102"/>
            </a:lvl2pPr>
            <a:lvl3pPr marL="719907" indent="0">
              <a:buNone/>
              <a:defRPr sz="945"/>
            </a:lvl3pPr>
            <a:lvl4pPr marL="1079861" indent="0">
              <a:buNone/>
              <a:defRPr sz="787"/>
            </a:lvl4pPr>
            <a:lvl5pPr marL="1439814" indent="0">
              <a:buNone/>
              <a:defRPr sz="787"/>
            </a:lvl5pPr>
            <a:lvl6pPr marL="1799768" indent="0">
              <a:buNone/>
              <a:defRPr sz="787"/>
            </a:lvl6pPr>
            <a:lvl7pPr marL="2159721" indent="0">
              <a:buNone/>
              <a:defRPr sz="787"/>
            </a:lvl7pPr>
            <a:lvl8pPr marL="2519675" indent="0">
              <a:buNone/>
              <a:defRPr sz="787"/>
            </a:lvl8pPr>
            <a:lvl9pPr marL="2879628" indent="0">
              <a:buNone/>
              <a:defRPr sz="78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62CB64F-B2F0-3345-A884-6008E3775394}" type="datetimeFigureOut">
              <a:rPr kumimoji="1" lang="ja-JP" altLang="en-US" smtClean="0"/>
              <a:t>2023/11/13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DFBFD17-9C7A-C847-BF8A-3E5B24C8CAFD}" type="slidenum">
              <a:rPr kumimoji="1" lang="ja-JP" altLang="en-US" smtClean="0"/>
              <a:t>‹#›</a:t>
            </a:fld>
            <a:endParaRPr kumimoji="1" lang="ja-JP" altLang="en-US"/>
          </a:p>
        </p:txBody>
      </p:sp>
    </p:spTree>
    <p:extLst>
      <p:ext uri="{BB962C8B-B14F-4D97-AF65-F5344CB8AC3E}">
        <p14:creationId xmlns:p14="http://schemas.microsoft.com/office/powerpoint/2010/main" val="2865934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4953" y="2108352"/>
            <a:ext cx="6209407" cy="7654206"/>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94953" y="10541716"/>
            <a:ext cx="6209407" cy="2512595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94953" y="36703516"/>
            <a:ext cx="1619845" cy="2108343"/>
          </a:xfrm>
          <a:prstGeom prst="rect">
            <a:avLst/>
          </a:prstGeom>
        </p:spPr>
        <p:txBody>
          <a:bodyPr vert="horz" lIns="91440" tIns="45720" rIns="91440" bIns="45720" rtlCol="0" anchor="ctr"/>
          <a:lstStyle>
            <a:lvl1pPr algn="l">
              <a:defRPr sz="945">
                <a:solidFill>
                  <a:schemeClr val="tx1">
                    <a:tint val="75000"/>
                  </a:schemeClr>
                </a:solidFill>
              </a:defRPr>
            </a:lvl1pPr>
          </a:lstStyle>
          <a:p>
            <a:fld id="{F62CB64F-B2F0-3345-A884-6008E3775394}" type="datetimeFigureOut">
              <a:rPr kumimoji="1" lang="ja-JP" altLang="en-US" smtClean="0"/>
              <a:t>2023/11/13</a:t>
            </a:fld>
            <a:endParaRPr kumimoji="1" lang="ja-JP" altLang="en-US"/>
          </a:p>
        </p:txBody>
      </p:sp>
      <p:sp>
        <p:nvSpPr>
          <p:cNvPr id="5" name="Footer Placeholder 4"/>
          <p:cNvSpPr>
            <a:spLocks noGrp="1"/>
          </p:cNvSpPr>
          <p:nvPr>
            <p:ph type="ftr" sz="quarter" idx="3"/>
          </p:nvPr>
        </p:nvSpPr>
        <p:spPr>
          <a:xfrm>
            <a:off x="2384773" y="36703516"/>
            <a:ext cx="2429768" cy="2108343"/>
          </a:xfrm>
          <a:prstGeom prst="rect">
            <a:avLst/>
          </a:prstGeom>
        </p:spPr>
        <p:txBody>
          <a:bodyPr vert="horz" lIns="91440" tIns="45720" rIns="91440" bIns="45720" rtlCol="0" anchor="ctr"/>
          <a:lstStyle>
            <a:lvl1pPr algn="ctr">
              <a:defRPr sz="945">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5084515" y="36703516"/>
            <a:ext cx="1619845" cy="2108343"/>
          </a:xfrm>
          <a:prstGeom prst="rect">
            <a:avLst/>
          </a:prstGeom>
        </p:spPr>
        <p:txBody>
          <a:bodyPr vert="horz" lIns="91440" tIns="45720" rIns="91440" bIns="45720" rtlCol="0" anchor="ctr"/>
          <a:lstStyle>
            <a:lvl1pPr algn="r">
              <a:defRPr sz="945">
                <a:solidFill>
                  <a:schemeClr val="tx1">
                    <a:tint val="75000"/>
                  </a:schemeClr>
                </a:solidFill>
              </a:defRPr>
            </a:lvl1pPr>
          </a:lstStyle>
          <a:p>
            <a:fld id="{4DFBFD17-9C7A-C847-BF8A-3E5B24C8CAFD}" type="slidenum">
              <a:rPr kumimoji="1" lang="ja-JP" altLang="en-US" smtClean="0"/>
              <a:t>‹#›</a:t>
            </a:fld>
            <a:endParaRPr kumimoji="1" lang="ja-JP" altLang="en-US"/>
          </a:p>
        </p:txBody>
      </p:sp>
    </p:spTree>
    <p:extLst>
      <p:ext uri="{BB962C8B-B14F-4D97-AF65-F5344CB8AC3E}">
        <p14:creationId xmlns:p14="http://schemas.microsoft.com/office/powerpoint/2010/main" val="310197632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719907" rtl="0" eaLnBrk="1" latinLnBrk="0" hangingPunct="1">
        <a:lnSpc>
          <a:spcPct val="90000"/>
        </a:lnSpc>
        <a:spcBef>
          <a:spcPct val="0"/>
        </a:spcBef>
        <a:buNone/>
        <a:defRPr kumimoji="1" sz="3464" kern="1200">
          <a:solidFill>
            <a:schemeClr val="tx1"/>
          </a:solidFill>
          <a:latin typeface="+mj-lt"/>
          <a:ea typeface="+mj-ea"/>
          <a:cs typeface="+mj-cs"/>
        </a:defRPr>
      </a:lvl1pPr>
    </p:titleStyle>
    <p:bodyStyle>
      <a:lvl1pPr marL="179977" indent="-179977" algn="l" defTabSz="719907" rtl="0" eaLnBrk="1" latinLnBrk="0" hangingPunct="1">
        <a:lnSpc>
          <a:spcPct val="90000"/>
        </a:lnSpc>
        <a:spcBef>
          <a:spcPts val="787"/>
        </a:spcBef>
        <a:buFont typeface="Arial" panose="020B0604020202020204" pitchFamily="34" charset="0"/>
        <a:buChar char="•"/>
        <a:defRPr kumimoji="1" sz="2204" kern="1200">
          <a:solidFill>
            <a:schemeClr val="tx1"/>
          </a:solidFill>
          <a:latin typeface="+mn-lt"/>
          <a:ea typeface="+mn-ea"/>
          <a:cs typeface="+mn-cs"/>
        </a:defRPr>
      </a:lvl1pPr>
      <a:lvl2pPr marL="539930" indent="-179977" algn="l" defTabSz="719907" rtl="0" eaLnBrk="1" latinLnBrk="0" hangingPunct="1">
        <a:lnSpc>
          <a:spcPct val="90000"/>
        </a:lnSpc>
        <a:spcBef>
          <a:spcPts val="394"/>
        </a:spcBef>
        <a:buFont typeface="Arial" panose="020B0604020202020204" pitchFamily="34" charset="0"/>
        <a:buChar char="•"/>
        <a:defRPr kumimoji="1" sz="1890" kern="1200">
          <a:solidFill>
            <a:schemeClr val="tx1"/>
          </a:solidFill>
          <a:latin typeface="+mn-lt"/>
          <a:ea typeface="+mn-ea"/>
          <a:cs typeface="+mn-cs"/>
        </a:defRPr>
      </a:lvl2pPr>
      <a:lvl3pPr marL="899884" indent="-179977" algn="l" defTabSz="719907" rtl="0" eaLnBrk="1" latinLnBrk="0" hangingPunct="1">
        <a:lnSpc>
          <a:spcPct val="90000"/>
        </a:lnSpc>
        <a:spcBef>
          <a:spcPts val="394"/>
        </a:spcBef>
        <a:buFont typeface="Arial" panose="020B0604020202020204" pitchFamily="34" charset="0"/>
        <a:buChar char="•"/>
        <a:defRPr kumimoji="1" sz="1575" kern="1200">
          <a:solidFill>
            <a:schemeClr val="tx1"/>
          </a:solidFill>
          <a:latin typeface="+mn-lt"/>
          <a:ea typeface="+mn-ea"/>
          <a:cs typeface="+mn-cs"/>
        </a:defRPr>
      </a:lvl3pPr>
      <a:lvl4pPr marL="1259837" indent="-179977" algn="l" defTabSz="719907" rtl="0" eaLnBrk="1" latinLnBrk="0" hangingPunct="1">
        <a:lnSpc>
          <a:spcPct val="90000"/>
        </a:lnSpc>
        <a:spcBef>
          <a:spcPts val="394"/>
        </a:spcBef>
        <a:buFont typeface="Arial" panose="020B0604020202020204" pitchFamily="34" charset="0"/>
        <a:buChar char="•"/>
        <a:defRPr kumimoji="1" sz="1417" kern="1200">
          <a:solidFill>
            <a:schemeClr val="tx1"/>
          </a:solidFill>
          <a:latin typeface="+mn-lt"/>
          <a:ea typeface="+mn-ea"/>
          <a:cs typeface="+mn-cs"/>
        </a:defRPr>
      </a:lvl4pPr>
      <a:lvl5pPr marL="1619791" indent="-179977" algn="l" defTabSz="719907" rtl="0" eaLnBrk="1" latinLnBrk="0" hangingPunct="1">
        <a:lnSpc>
          <a:spcPct val="90000"/>
        </a:lnSpc>
        <a:spcBef>
          <a:spcPts val="394"/>
        </a:spcBef>
        <a:buFont typeface="Arial" panose="020B0604020202020204" pitchFamily="34" charset="0"/>
        <a:buChar char="•"/>
        <a:defRPr kumimoji="1" sz="1417" kern="1200">
          <a:solidFill>
            <a:schemeClr val="tx1"/>
          </a:solidFill>
          <a:latin typeface="+mn-lt"/>
          <a:ea typeface="+mn-ea"/>
          <a:cs typeface="+mn-cs"/>
        </a:defRPr>
      </a:lvl5pPr>
      <a:lvl6pPr marL="1979745" indent="-179977" algn="l" defTabSz="719907" rtl="0" eaLnBrk="1" latinLnBrk="0" hangingPunct="1">
        <a:lnSpc>
          <a:spcPct val="90000"/>
        </a:lnSpc>
        <a:spcBef>
          <a:spcPts val="394"/>
        </a:spcBef>
        <a:buFont typeface="Arial" panose="020B0604020202020204" pitchFamily="34" charset="0"/>
        <a:buChar char="•"/>
        <a:defRPr kumimoji="1" sz="1417" kern="1200">
          <a:solidFill>
            <a:schemeClr val="tx1"/>
          </a:solidFill>
          <a:latin typeface="+mn-lt"/>
          <a:ea typeface="+mn-ea"/>
          <a:cs typeface="+mn-cs"/>
        </a:defRPr>
      </a:lvl6pPr>
      <a:lvl7pPr marL="2339698" indent="-179977" algn="l" defTabSz="719907" rtl="0" eaLnBrk="1" latinLnBrk="0" hangingPunct="1">
        <a:lnSpc>
          <a:spcPct val="90000"/>
        </a:lnSpc>
        <a:spcBef>
          <a:spcPts val="394"/>
        </a:spcBef>
        <a:buFont typeface="Arial" panose="020B0604020202020204" pitchFamily="34" charset="0"/>
        <a:buChar char="•"/>
        <a:defRPr kumimoji="1" sz="1417" kern="1200">
          <a:solidFill>
            <a:schemeClr val="tx1"/>
          </a:solidFill>
          <a:latin typeface="+mn-lt"/>
          <a:ea typeface="+mn-ea"/>
          <a:cs typeface="+mn-cs"/>
        </a:defRPr>
      </a:lvl7pPr>
      <a:lvl8pPr marL="2699652" indent="-179977" algn="l" defTabSz="719907" rtl="0" eaLnBrk="1" latinLnBrk="0" hangingPunct="1">
        <a:lnSpc>
          <a:spcPct val="90000"/>
        </a:lnSpc>
        <a:spcBef>
          <a:spcPts val="394"/>
        </a:spcBef>
        <a:buFont typeface="Arial" panose="020B0604020202020204" pitchFamily="34" charset="0"/>
        <a:buChar char="•"/>
        <a:defRPr kumimoji="1" sz="1417" kern="1200">
          <a:solidFill>
            <a:schemeClr val="tx1"/>
          </a:solidFill>
          <a:latin typeface="+mn-lt"/>
          <a:ea typeface="+mn-ea"/>
          <a:cs typeface="+mn-cs"/>
        </a:defRPr>
      </a:lvl8pPr>
      <a:lvl9pPr marL="3059605" indent="-179977" algn="l" defTabSz="719907" rtl="0" eaLnBrk="1" latinLnBrk="0" hangingPunct="1">
        <a:lnSpc>
          <a:spcPct val="90000"/>
        </a:lnSpc>
        <a:spcBef>
          <a:spcPts val="394"/>
        </a:spcBef>
        <a:buFont typeface="Arial" panose="020B0604020202020204" pitchFamily="34" charset="0"/>
        <a:buChar char="•"/>
        <a:defRPr kumimoji="1" sz="1417" kern="1200">
          <a:solidFill>
            <a:schemeClr val="tx1"/>
          </a:solidFill>
          <a:latin typeface="+mn-lt"/>
          <a:ea typeface="+mn-ea"/>
          <a:cs typeface="+mn-cs"/>
        </a:defRPr>
      </a:lvl9pPr>
    </p:bodyStyle>
    <p:otherStyle>
      <a:defPPr>
        <a:defRPr lang="en-US"/>
      </a:defPPr>
      <a:lvl1pPr marL="0" algn="l" defTabSz="719907" rtl="0" eaLnBrk="1" latinLnBrk="0" hangingPunct="1">
        <a:defRPr kumimoji="1" sz="1417" kern="1200">
          <a:solidFill>
            <a:schemeClr val="tx1"/>
          </a:solidFill>
          <a:latin typeface="+mn-lt"/>
          <a:ea typeface="+mn-ea"/>
          <a:cs typeface="+mn-cs"/>
        </a:defRPr>
      </a:lvl1pPr>
      <a:lvl2pPr marL="359954" algn="l" defTabSz="719907" rtl="0" eaLnBrk="1" latinLnBrk="0" hangingPunct="1">
        <a:defRPr kumimoji="1" sz="1417" kern="1200">
          <a:solidFill>
            <a:schemeClr val="tx1"/>
          </a:solidFill>
          <a:latin typeface="+mn-lt"/>
          <a:ea typeface="+mn-ea"/>
          <a:cs typeface="+mn-cs"/>
        </a:defRPr>
      </a:lvl2pPr>
      <a:lvl3pPr marL="719907" algn="l" defTabSz="719907" rtl="0" eaLnBrk="1" latinLnBrk="0" hangingPunct="1">
        <a:defRPr kumimoji="1" sz="1417" kern="1200">
          <a:solidFill>
            <a:schemeClr val="tx1"/>
          </a:solidFill>
          <a:latin typeface="+mn-lt"/>
          <a:ea typeface="+mn-ea"/>
          <a:cs typeface="+mn-cs"/>
        </a:defRPr>
      </a:lvl3pPr>
      <a:lvl4pPr marL="1079861" algn="l" defTabSz="719907" rtl="0" eaLnBrk="1" latinLnBrk="0" hangingPunct="1">
        <a:defRPr kumimoji="1" sz="1417" kern="1200">
          <a:solidFill>
            <a:schemeClr val="tx1"/>
          </a:solidFill>
          <a:latin typeface="+mn-lt"/>
          <a:ea typeface="+mn-ea"/>
          <a:cs typeface="+mn-cs"/>
        </a:defRPr>
      </a:lvl4pPr>
      <a:lvl5pPr marL="1439814" algn="l" defTabSz="719907" rtl="0" eaLnBrk="1" latinLnBrk="0" hangingPunct="1">
        <a:defRPr kumimoji="1" sz="1417" kern="1200">
          <a:solidFill>
            <a:schemeClr val="tx1"/>
          </a:solidFill>
          <a:latin typeface="+mn-lt"/>
          <a:ea typeface="+mn-ea"/>
          <a:cs typeface="+mn-cs"/>
        </a:defRPr>
      </a:lvl5pPr>
      <a:lvl6pPr marL="1799768" algn="l" defTabSz="719907" rtl="0" eaLnBrk="1" latinLnBrk="0" hangingPunct="1">
        <a:defRPr kumimoji="1" sz="1417" kern="1200">
          <a:solidFill>
            <a:schemeClr val="tx1"/>
          </a:solidFill>
          <a:latin typeface="+mn-lt"/>
          <a:ea typeface="+mn-ea"/>
          <a:cs typeface="+mn-cs"/>
        </a:defRPr>
      </a:lvl6pPr>
      <a:lvl7pPr marL="2159721" algn="l" defTabSz="719907" rtl="0" eaLnBrk="1" latinLnBrk="0" hangingPunct="1">
        <a:defRPr kumimoji="1" sz="1417" kern="1200">
          <a:solidFill>
            <a:schemeClr val="tx1"/>
          </a:solidFill>
          <a:latin typeface="+mn-lt"/>
          <a:ea typeface="+mn-ea"/>
          <a:cs typeface="+mn-cs"/>
        </a:defRPr>
      </a:lvl7pPr>
      <a:lvl8pPr marL="2519675" algn="l" defTabSz="719907" rtl="0" eaLnBrk="1" latinLnBrk="0" hangingPunct="1">
        <a:defRPr kumimoji="1" sz="1417" kern="1200">
          <a:solidFill>
            <a:schemeClr val="tx1"/>
          </a:solidFill>
          <a:latin typeface="+mn-lt"/>
          <a:ea typeface="+mn-ea"/>
          <a:cs typeface="+mn-cs"/>
        </a:defRPr>
      </a:lvl8pPr>
      <a:lvl9pPr marL="2879628" algn="l" defTabSz="719907" rtl="0" eaLnBrk="1" latinLnBrk="0" hangingPunct="1">
        <a:defRPr kumimoji="1" sz="141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microsoft.com/office/2018/10/relationships/comments" Target="../comments/modernComment_102_B1DEA9A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microsoft.com/office/2018/10/relationships/comments" Target="../comments/modernComment_104_EFAF63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microsoft.com/office/2018/10/relationships/comments" Target="../comments/modernComment_103_D49D2C5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microsoft.com/office/2018/10/relationships/comments" Target="../comments/modernComment_106_6A2595BE.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microsoft.com/office/2018/10/relationships/comments" Target="../comments/modernComment_107_782857F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microsoft.com/office/2018/10/relationships/comments" Target="../comments/modernComment_108_ABABBD0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アプリケーション&#10;&#10;自動的に生成された説明">
            <a:extLst>
              <a:ext uri="{FF2B5EF4-FFF2-40B4-BE49-F238E27FC236}">
                <a16:creationId xmlns:a16="http://schemas.microsoft.com/office/drawing/2014/main" id="{3644E893-6C4B-0902-B57B-9ABB21D09394}"/>
              </a:ext>
            </a:extLst>
          </p:cNvPr>
          <p:cNvPicPr>
            <a:picLocks noChangeAspect="1"/>
          </p:cNvPicPr>
          <p:nvPr/>
        </p:nvPicPr>
        <p:blipFill>
          <a:blip r:embed="rId3"/>
          <a:stretch>
            <a:fillRect/>
          </a:stretch>
        </p:blipFill>
        <p:spPr>
          <a:xfrm>
            <a:off x="11113" y="0"/>
            <a:ext cx="7188200" cy="35204400"/>
          </a:xfrm>
          <a:prstGeom prst="rect">
            <a:avLst/>
          </a:prstGeom>
        </p:spPr>
      </p:pic>
      <p:sp>
        <p:nvSpPr>
          <p:cNvPr id="2" name="正方形/長方形 1">
            <a:extLst>
              <a:ext uri="{FF2B5EF4-FFF2-40B4-BE49-F238E27FC236}">
                <a16:creationId xmlns:a16="http://schemas.microsoft.com/office/drawing/2014/main" id="{927AEAF9-FF62-0C18-8AC5-53C11C312138}"/>
              </a:ext>
            </a:extLst>
          </p:cNvPr>
          <p:cNvSpPr/>
          <p:nvPr/>
        </p:nvSpPr>
        <p:spPr>
          <a:xfrm>
            <a:off x="4646428" y="10754833"/>
            <a:ext cx="1477925" cy="11695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2D6AC5DB-7F6E-89A1-ED71-D416A724AA08}"/>
              </a:ext>
            </a:extLst>
          </p:cNvPr>
          <p:cNvSpPr/>
          <p:nvPr/>
        </p:nvSpPr>
        <p:spPr>
          <a:xfrm>
            <a:off x="4035056" y="11360888"/>
            <a:ext cx="728330" cy="15948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84159651"/>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6F0C0284-4158-34D4-923C-D6A9F0CF1F67}"/>
              </a:ext>
            </a:extLst>
          </p:cNvPr>
          <p:cNvSpPr txBox="1"/>
          <p:nvPr/>
        </p:nvSpPr>
        <p:spPr>
          <a:xfrm>
            <a:off x="11490232" y="945039"/>
            <a:ext cx="184731" cy="369332"/>
          </a:xfrm>
          <a:prstGeom prst="rect">
            <a:avLst/>
          </a:prstGeom>
          <a:noFill/>
        </p:spPr>
        <p:txBody>
          <a:bodyPr wrap="none" rtlCol="0">
            <a:spAutoFit/>
          </a:bodyPr>
          <a:lstStyle/>
          <a:p>
            <a:endParaRPr kumimoji="1" lang="ja-JP" altLang="en-US"/>
          </a:p>
        </p:txBody>
      </p:sp>
      <p:pic>
        <p:nvPicPr>
          <p:cNvPr id="3" name="図 2" descr="グラフィカル ユーザー インターフェイス, Web サイト&#10;&#10;自動的に生成された説明">
            <a:extLst>
              <a:ext uri="{FF2B5EF4-FFF2-40B4-BE49-F238E27FC236}">
                <a16:creationId xmlns:a16="http://schemas.microsoft.com/office/drawing/2014/main" id="{9164CEDC-8ADC-4A35-19C9-A93E99F8A2CE}"/>
              </a:ext>
            </a:extLst>
          </p:cNvPr>
          <p:cNvPicPr>
            <a:picLocks noChangeAspect="1"/>
          </p:cNvPicPr>
          <p:nvPr/>
        </p:nvPicPr>
        <p:blipFill>
          <a:blip r:embed="rId3"/>
          <a:stretch>
            <a:fillRect/>
          </a:stretch>
        </p:blipFill>
        <p:spPr>
          <a:xfrm>
            <a:off x="11113" y="0"/>
            <a:ext cx="7188200" cy="32727900"/>
          </a:xfrm>
          <a:prstGeom prst="rect">
            <a:avLst/>
          </a:prstGeom>
        </p:spPr>
      </p:pic>
      <p:sp>
        <p:nvSpPr>
          <p:cNvPr id="2" name="正方形/長方形 1">
            <a:extLst>
              <a:ext uri="{FF2B5EF4-FFF2-40B4-BE49-F238E27FC236}">
                <a16:creationId xmlns:a16="http://schemas.microsoft.com/office/drawing/2014/main" id="{6B406781-FD1F-2297-AF95-89C31785D923}"/>
              </a:ext>
            </a:extLst>
          </p:cNvPr>
          <p:cNvSpPr/>
          <p:nvPr/>
        </p:nvSpPr>
        <p:spPr>
          <a:xfrm>
            <a:off x="1040493" y="7637877"/>
            <a:ext cx="5144111" cy="45964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1FEE39DE-B621-D90C-5C4B-DEAB3E5E3C55}"/>
              </a:ext>
            </a:extLst>
          </p:cNvPr>
          <p:cNvSpPr txBox="1"/>
          <p:nvPr/>
        </p:nvSpPr>
        <p:spPr>
          <a:xfrm>
            <a:off x="1040491" y="8097522"/>
            <a:ext cx="3026812" cy="246221"/>
          </a:xfrm>
          <a:prstGeom prst="rect">
            <a:avLst/>
          </a:prstGeom>
          <a:solidFill>
            <a:srgbClr val="C00000"/>
          </a:solidFill>
        </p:spPr>
        <p:txBody>
          <a:bodyPr wrap="square" rtlCol="0">
            <a:spAutoFit/>
          </a:bodyPr>
          <a:lstStyle/>
          <a:p>
            <a:r>
              <a:rPr kumimoji="1" lang="ja-JP" altLang="en-US" sz="1000">
                <a:solidFill>
                  <a:schemeClr val="bg1"/>
                </a:solidFill>
              </a:rPr>
              <a:t>先日お送りしたダウンロードコンテンツ入ります。</a:t>
            </a:r>
          </a:p>
        </p:txBody>
      </p:sp>
      <p:sp>
        <p:nvSpPr>
          <p:cNvPr id="8" name="正方形/長方形 7">
            <a:extLst>
              <a:ext uri="{FF2B5EF4-FFF2-40B4-BE49-F238E27FC236}">
                <a16:creationId xmlns:a16="http://schemas.microsoft.com/office/drawing/2014/main" id="{AE97AB15-D9D9-6D8D-17A6-73E6E9D631C7}"/>
              </a:ext>
            </a:extLst>
          </p:cNvPr>
          <p:cNvSpPr/>
          <p:nvPr/>
        </p:nvSpPr>
        <p:spPr>
          <a:xfrm>
            <a:off x="864458" y="12561945"/>
            <a:ext cx="5481510" cy="45964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36B78A6-41C3-DAF2-2047-A1C3EEC9A1B6}"/>
              </a:ext>
            </a:extLst>
          </p:cNvPr>
          <p:cNvSpPr txBox="1"/>
          <p:nvPr/>
        </p:nvSpPr>
        <p:spPr>
          <a:xfrm>
            <a:off x="1981785" y="10645128"/>
            <a:ext cx="3261524" cy="215444"/>
          </a:xfrm>
          <a:prstGeom prst="rect">
            <a:avLst/>
          </a:prstGeom>
          <a:solidFill>
            <a:srgbClr val="C00000"/>
          </a:solidFill>
        </p:spPr>
        <p:txBody>
          <a:bodyPr wrap="square" rtlCol="0">
            <a:spAutoFit/>
          </a:bodyPr>
          <a:lstStyle/>
          <a:p>
            <a:r>
              <a:rPr kumimoji="1" lang="ja-JP" altLang="en-US" sz="800">
                <a:solidFill>
                  <a:schemeClr val="bg1"/>
                </a:solidFill>
              </a:rPr>
              <a:t>下記赤枠内のリンク先及びサムネール画像のご指示ください。</a:t>
            </a:r>
          </a:p>
        </p:txBody>
      </p:sp>
      <p:sp>
        <p:nvSpPr>
          <p:cNvPr id="10" name="正方形/長方形 9">
            <a:extLst>
              <a:ext uri="{FF2B5EF4-FFF2-40B4-BE49-F238E27FC236}">
                <a16:creationId xmlns:a16="http://schemas.microsoft.com/office/drawing/2014/main" id="{1F6A020C-871A-105A-FC40-9A82609F2F11}"/>
              </a:ext>
            </a:extLst>
          </p:cNvPr>
          <p:cNvSpPr/>
          <p:nvPr/>
        </p:nvSpPr>
        <p:spPr>
          <a:xfrm>
            <a:off x="864458" y="16043511"/>
            <a:ext cx="5481510" cy="45964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D355E20A-E82E-B77C-29ED-04B9F1D3DA3B}"/>
              </a:ext>
            </a:extLst>
          </p:cNvPr>
          <p:cNvSpPr/>
          <p:nvPr/>
        </p:nvSpPr>
        <p:spPr>
          <a:xfrm>
            <a:off x="864458" y="18547109"/>
            <a:ext cx="5481510" cy="45964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A84439D4-8B83-268B-463B-4CF92EFAFC9B}"/>
              </a:ext>
            </a:extLst>
          </p:cNvPr>
          <p:cNvSpPr/>
          <p:nvPr/>
        </p:nvSpPr>
        <p:spPr>
          <a:xfrm>
            <a:off x="864458" y="21554360"/>
            <a:ext cx="5481510" cy="37162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56C48E56-24FB-A9F4-22A4-8B5FCCC60DEB}"/>
              </a:ext>
            </a:extLst>
          </p:cNvPr>
          <p:cNvSpPr/>
          <p:nvPr/>
        </p:nvSpPr>
        <p:spPr>
          <a:xfrm>
            <a:off x="864458" y="23520076"/>
            <a:ext cx="5481510" cy="37162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1CA39FB6-F177-09C5-2DB2-CB0DA34462DA}"/>
              </a:ext>
            </a:extLst>
          </p:cNvPr>
          <p:cNvSpPr/>
          <p:nvPr/>
        </p:nvSpPr>
        <p:spPr>
          <a:xfrm>
            <a:off x="864458" y="25524911"/>
            <a:ext cx="1344706" cy="37162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2E34153B-EB2A-7A56-8F78-9AFD709BCDCD}"/>
              </a:ext>
            </a:extLst>
          </p:cNvPr>
          <p:cNvSpPr/>
          <p:nvPr/>
        </p:nvSpPr>
        <p:spPr>
          <a:xfrm>
            <a:off x="1157849" y="27304813"/>
            <a:ext cx="4757813" cy="100730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9A3E99BA-4F66-FCE4-A1E6-5EF6D00A27FD}"/>
              </a:ext>
            </a:extLst>
          </p:cNvPr>
          <p:cNvSpPr txBox="1"/>
          <p:nvPr/>
        </p:nvSpPr>
        <p:spPr>
          <a:xfrm>
            <a:off x="1138288" y="28312117"/>
            <a:ext cx="4777373" cy="215444"/>
          </a:xfrm>
          <a:prstGeom prst="rect">
            <a:avLst/>
          </a:prstGeom>
          <a:solidFill>
            <a:srgbClr val="C00000"/>
          </a:solidFill>
        </p:spPr>
        <p:txBody>
          <a:bodyPr wrap="square" rtlCol="0">
            <a:spAutoFit/>
          </a:bodyPr>
          <a:lstStyle/>
          <a:p>
            <a:r>
              <a:rPr kumimoji="1" lang="ja-JP" altLang="en-US" sz="800">
                <a:solidFill>
                  <a:schemeClr val="bg1"/>
                </a:solidFill>
              </a:rPr>
              <a:t>「充電式にまつわる問題が多く」とのことで資料後送となっています。</a:t>
            </a:r>
          </a:p>
        </p:txBody>
      </p:sp>
    </p:spTree>
    <p:extLst>
      <p:ext uri="{BB962C8B-B14F-4D97-AF65-F5344CB8AC3E}">
        <p14:creationId xmlns:p14="http://schemas.microsoft.com/office/powerpoint/2010/main" val="4021248785"/>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Web サイト&#10;&#10;自動的に生成された説明">
            <a:extLst>
              <a:ext uri="{FF2B5EF4-FFF2-40B4-BE49-F238E27FC236}">
                <a16:creationId xmlns:a16="http://schemas.microsoft.com/office/drawing/2014/main" id="{8BE820A3-BEAF-690E-6F8D-7BE74E0F098E}"/>
              </a:ext>
            </a:extLst>
          </p:cNvPr>
          <p:cNvPicPr>
            <a:picLocks noChangeAspect="1"/>
          </p:cNvPicPr>
          <p:nvPr/>
        </p:nvPicPr>
        <p:blipFill>
          <a:blip r:embed="rId3"/>
          <a:stretch>
            <a:fillRect/>
          </a:stretch>
        </p:blipFill>
        <p:spPr>
          <a:xfrm>
            <a:off x="0" y="0"/>
            <a:ext cx="7188200" cy="33909000"/>
          </a:xfrm>
          <a:prstGeom prst="rect">
            <a:avLst/>
          </a:prstGeom>
        </p:spPr>
      </p:pic>
      <p:grpSp>
        <p:nvGrpSpPr>
          <p:cNvPr id="6" name="グループ化 5">
            <a:extLst>
              <a:ext uri="{FF2B5EF4-FFF2-40B4-BE49-F238E27FC236}">
                <a16:creationId xmlns:a16="http://schemas.microsoft.com/office/drawing/2014/main" id="{7CE77858-0E1D-D1F8-9EF4-A00D5F92ABCD}"/>
              </a:ext>
            </a:extLst>
          </p:cNvPr>
          <p:cNvGrpSpPr/>
          <p:nvPr/>
        </p:nvGrpSpPr>
        <p:grpSpPr>
          <a:xfrm>
            <a:off x="576583" y="27899092"/>
            <a:ext cx="6039369" cy="1496180"/>
            <a:chOff x="576583" y="27899092"/>
            <a:chExt cx="6039369" cy="1496180"/>
          </a:xfrm>
        </p:grpSpPr>
        <p:sp>
          <p:nvSpPr>
            <p:cNvPr id="2" name="テキスト ボックス 1">
              <a:extLst>
                <a:ext uri="{FF2B5EF4-FFF2-40B4-BE49-F238E27FC236}">
                  <a16:creationId xmlns:a16="http://schemas.microsoft.com/office/drawing/2014/main" id="{BFE24A5C-DAFF-E938-B0AB-4434EEBFEC42}"/>
                </a:ext>
              </a:extLst>
            </p:cNvPr>
            <p:cNvSpPr txBox="1"/>
            <p:nvPr/>
          </p:nvSpPr>
          <p:spPr>
            <a:xfrm>
              <a:off x="2619846" y="28575892"/>
              <a:ext cx="1702419" cy="430887"/>
            </a:xfrm>
            <a:prstGeom prst="rect">
              <a:avLst/>
            </a:prstGeom>
            <a:solidFill>
              <a:srgbClr val="FF0000"/>
            </a:solidFill>
          </p:spPr>
          <p:txBody>
            <a:bodyPr wrap="square" rtlCol="0">
              <a:spAutoFit/>
            </a:bodyPr>
            <a:lstStyle/>
            <a:p>
              <a:pPr algn="ctr"/>
              <a:r>
                <a:rPr kumimoji="1" lang="ja-JP" altLang="en-US" sz="1100">
                  <a:solidFill>
                    <a:schemeClr val="bg1"/>
                  </a:solidFill>
                </a:rPr>
                <a:t>免責原稿未着。</a:t>
              </a:r>
              <a:endParaRPr kumimoji="1" lang="en-US" altLang="ja-JP" sz="1100" dirty="0">
                <a:solidFill>
                  <a:schemeClr val="bg1"/>
                </a:solidFill>
              </a:endParaRPr>
            </a:p>
            <a:p>
              <a:pPr algn="ctr"/>
              <a:r>
                <a:rPr kumimoji="1" lang="ja-JP" altLang="en-US" sz="1100">
                  <a:solidFill>
                    <a:schemeClr val="bg1"/>
                  </a:solidFill>
                </a:rPr>
                <a:t>（</a:t>
              </a:r>
              <a:r>
                <a:rPr kumimoji="1" lang="en-US" altLang="ja-JP" sz="1100" dirty="0">
                  <a:solidFill>
                    <a:schemeClr val="bg1"/>
                  </a:solidFill>
                </a:rPr>
                <a:t>10/27</a:t>
              </a:r>
              <a:r>
                <a:rPr kumimoji="1" lang="ja-JP" altLang="en-US" sz="1100">
                  <a:solidFill>
                    <a:schemeClr val="bg1"/>
                  </a:solidFill>
                </a:rPr>
                <a:t>ご依頼済み）</a:t>
              </a:r>
            </a:p>
          </p:txBody>
        </p:sp>
        <p:sp>
          <p:nvSpPr>
            <p:cNvPr id="4" name="正方形/長方形 3">
              <a:extLst>
                <a:ext uri="{FF2B5EF4-FFF2-40B4-BE49-F238E27FC236}">
                  <a16:creationId xmlns:a16="http://schemas.microsoft.com/office/drawing/2014/main" id="{F0289D49-6D7B-5059-0875-8817B39658B9}"/>
                </a:ext>
              </a:extLst>
            </p:cNvPr>
            <p:cNvSpPr/>
            <p:nvPr/>
          </p:nvSpPr>
          <p:spPr>
            <a:xfrm>
              <a:off x="576583" y="27899092"/>
              <a:ext cx="6039369" cy="1496180"/>
            </a:xfrm>
            <a:prstGeom prst="rect">
              <a:avLst/>
            </a:prstGeom>
            <a:noFill/>
            <a:ln w="698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正方形/長方形 2">
            <a:extLst>
              <a:ext uri="{FF2B5EF4-FFF2-40B4-BE49-F238E27FC236}">
                <a16:creationId xmlns:a16="http://schemas.microsoft.com/office/drawing/2014/main" id="{F1A19068-CE0E-5227-9A94-8257E66B6137}"/>
              </a:ext>
            </a:extLst>
          </p:cNvPr>
          <p:cNvSpPr/>
          <p:nvPr/>
        </p:nvSpPr>
        <p:spPr>
          <a:xfrm>
            <a:off x="1089837" y="10403958"/>
            <a:ext cx="2073310" cy="1807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1227C530-3300-511B-89F6-F325E749C23F}"/>
              </a:ext>
            </a:extLst>
          </p:cNvPr>
          <p:cNvSpPr/>
          <p:nvPr/>
        </p:nvSpPr>
        <p:spPr>
          <a:xfrm>
            <a:off x="1345019" y="15326833"/>
            <a:ext cx="340241" cy="12227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E4A9B15A-1A03-9A43-FF6B-97E7A94B82E0}"/>
              </a:ext>
            </a:extLst>
          </p:cNvPr>
          <p:cNvSpPr/>
          <p:nvPr/>
        </p:nvSpPr>
        <p:spPr>
          <a:xfrm>
            <a:off x="4529470" y="15496953"/>
            <a:ext cx="340242" cy="11695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67070290"/>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アプリケーション&#10;&#10;自動的に生成された説明">
            <a:extLst>
              <a:ext uri="{FF2B5EF4-FFF2-40B4-BE49-F238E27FC236}">
                <a16:creationId xmlns:a16="http://schemas.microsoft.com/office/drawing/2014/main" id="{78977CA4-9BA2-FCB0-A6B0-4F0B318C4E1F}"/>
              </a:ext>
            </a:extLst>
          </p:cNvPr>
          <p:cNvPicPr>
            <a:picLocks noChangeAspect="1"/>
          </p:cNvPicPr>
          <p:nvPr/>
        </p:nvPicPr>
        <p:blipFill>
          <a:blip r:embed="rId2"/>
          <a:stretch>
            <a:fillRect/>
          </a:stretch>
        </p:blipFill>
        <p:spPr>
          <a:xfrm>
            <a:off x="11113" y="0"/>
            <a:ext cx="7188200" cy="32562800"/>
          </a:xfrm>
          <a:prstGeom prst="rect">
            <a:avLst/>
          </a:prstGeom>
        </p:spPr>
      </p:pic>
    </p:spTree>
    <p:extLst>
      <p:ext uri="{BB962C8B-B14F-4D97-AF65-F5344CB8AC3E}">
        <p14:creationId xmlns:p14="http://schemas.microsoft.com/office/powerpoint/2010/main" val="102779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Web サイト&#10;&#10;自動的に生成された説明">
            <a:extLst>
              <a:ext uri="{FF2B5EF4-FFF2-40B4-BE49-F238E27FC236}">
                <a16:creationId xmlns:a16="http://schemas.microsoft.com/office/drawing/2014/main" id="{F522E606-8DED-11AC-7BA2-E89AAAB32701}"/>
              </a:ext>
            </a:extLst>
          </p:cNvPr>
          <p:cNvPicPr>
            <a:picLocks noChangeAspect="1"/>
          </p:cNvPicPr>
          <p:nvPr/>
        </p:nvPicPr>
        <p:blipFill>
          <a:blip r:embed="rId3"/>
          <a:stretch>
            <a:fillRect/>
          </a:stretch>
        </p:blipFill>
        <p:spPr>
          <a:xfrm>
            <a:off x="0" y="0"/>
            <a:ext cx="7188200" cy="28968700"/>
          </a:xfrm>
          <a:prstGeom prst="rect">
            <a:avLst/>
          </a:prstGeom>
        </p:spPr>
      </p:pic>
      <p:sp>
        <p:nvSpPr>
          <p:cNvPr id="6" name="正方形/長方形 5">
            <a:extLst>
              <a:ext uri="{FF2B5EF4-FFF2-40B4-BE49-F238E27FC236}">
                <a16:creationId xmlns:a16="http://schemas.microsoft.com/office/drawing/2014/main" id="{B04C9137-589C-6876-9A6A-BDB9C8A38141}"/>
              </a:ext>
            </a:extLst>
          </p:cNvPr>
          <p:cNvSpPr/>
          <p:nvPr/>
        </p:nvSpPr>
        <p:spPr>
          <a:xfrm>
            <a:off x="651818" y="13641658"/>
            <a:ext cx="6039369" cy="282497"/>
          </a:xfrm>
          <a:prstGeom prst="rect">
            <a:avLst/>
          </a:prstGeom>
          <a:noFill/>
          <a:ln w="698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169A327-6CCA-33E7-F017-F03152FD5E78}"/>
              </a:ext>
            </a:extLst>
          </p:cNvPr>
          <p:cNvSpPr txBox="1"/>
          <p:nvPr/>
        </p:nvSpPr>
        <p:spPr>
          <a:xfrm>
            <a:off x="785576" y="13669978"/>
            <a:ext cx="5761919" cy="261610"/>
          </a:xfrm>
          <a:prstGeom prst="rect">
            <a:avLst/>
          </a:prstGeom>
          <a:solidFill>
            <a:srgbClr val="FF0000"/>
          </a:solidFill>
        </p:spPr>
        <p:txBody>
          <a:bodyPr wrap="square" rtlCol="0">
            <a:spAutoFit/>
          </a:bodyPr>
          <a:lstStyle/>
          <a:p>
            <a:pPr algn="ctr"/>
            <a:r>
              <a:rPr kumimoji="1" lang="ja-JP" altLang="en-US" sz="1100">
                <a:solidFill>
                  <a:schemeClr val="bg1"/>
                </a:solidFill>
              </a:rPr>
              <a:t>聴力測定で何を知ることができるのか？掲載有夢及び原稿未着。（</a:t>
            </a:r>
            <a:r>
              <a:rPr kumimoji="1" lang="en-US" altLang="ja-JP" sz="1100" dirty="0">
                <a:solidFill>
                  <a:schemeClr val="bg1"/>
                </a:solidFill>
              </a:rPr>
              <a:t>10/27</a:t>
            </a:r>
            <a:r>
              <a:rPr kumimoji="1" lang="ja-JP" altLang="en-US" sz="1100">
                <a:solidFill>
                  <a:schemeClr val="bg1"/>
                </a:solidFill>
              </a:rPr>
              <a:t>ご依頼済み）</a:t>
            </a:r>
          </a:p>
        </p:txBody>
      </p:sp>
    </p:spTree>
    <p:extLst>
      <p:ext uri="{BB962C8B-B14F-4D97-AF65-F5344CB8AC3E}">
        <p14:creationId xmlns:p14="http://schemas.microsoft.com/office/powerpoint/2010/main" val="1780848062"/>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アプリケーション&#10;&#10;自動的に生成された説明">
            <a:extLst>
              <a:ext uri="{FF2B5EF4-FFF2-40B4-BE49-F238E27FC236}">
                <a16:creationId xmlns:a16="http://schemas.microsoft.com/office/drawing/2014/main" id="{45E4A4CC-7F9E-2563-991B-843BE00D0707}"/>
              </a:ext>
            </a:extLst>
          </p:cNvPr>
          <p:cNvPicPr>
            <a:picLocks noChangeAspect="1"/>
          </p:cNvPicPr>
          <p:nvPr/>
        </p:nvPicPr>
        <p:blipFill>
          <a:blip r:embed="rId3"/>
          <a:stretch>
            <a:fillRect/>
          </a:stretch>
        </p:blipFill>
        <p:spPr>
          <a:xfrm>
            <a:off x="11113" y="0"/>
            <a:ext cx="7188200" cy="29705300"/>
          </a:xfrm>
          <a:prstGeom prst="rect">
            <a:avLst/>
          </a:prstGeom>
        </p:spPr>
      </p:pic>
      <p:sp>
        <p:nvSpPr>
          <p:cNvPr id="2" name="楕円 1">
            <a:extLst>
              <a:ext uri="{FF2B5EF4-FFF2-40B4-BE49-F238E27FC236}">
                <a16:creationId xmlns:a16="http://schemas.microsoft.com/office/drawing/2014/main" id="{01E7AEB4-4E5D-528A-62A5-6B7D10BD812C}"/>
              </a:ext>
            </a:extLst>
          </p:cNvPr>
          <p:cNvSpPr/>
          <p:nvPr/>
        </p:nvSpPr>
        <p:spPr>
          <a:xfrm>
            <a:off x="494414" y="1329070"/>
            <a:ext cx="5002619" cy="6911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82333D81-577C-369C-05D7-32D33AE44826}"/>
              </a:ext>
            </a:extLst>
          </p:cNvPr>
          <p:cNvSpPr/>
          <p:nvPr/>
        </p:nvSpPr>
        <p:spPr>
          <a:xfrm>
            <a:off x="786809" y="6390167"/>
            <a:ext cx="2705986" cy="8187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1F72B57C-DD45-BFDB-5CB5-9AA6537FCD15}"/>
              </a:ext>
            </a:extLst>
          </p:cNvPr>
          <p:cNvSpPr/>
          <p:nvPr/>
        </p:nvSpPr>
        <p:spPr>
          <a:xfrm>
            <a:off x="1047307" y="21727633"/>
            <a:ext cx="1217428" cy="25518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15909878"/>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3448C85-0CEB-5918-04C3-53802F766943}"/>
              </a:ext>
            </a:extLst>
          </p:cNvPr>
          <p:cNvSpPr>
            <a:spLocks noGrp="1"/>
          </p:cNvSpPr>
          <p:nvPr>
            <p:ph idx="1"/>
          </p:nvPr>
        </p:nvSpPr>
        <p:spPr/>
        <p:txBody>
          <a:bodyPr/>
          <a:lstStyle/>
          <a:p>
            <a:endParaRPr kumimoji="1" lang="ja-JP" altLang="en-US"/>
          </a:p>
        </p:txBody>
      </p:sp>
      <p:sp>
        <p:nvSpPr>
          <p:cNvPr id="4" name="吹き出し: 四角形 6">
            <a:extLst>
              <a:ext uri="{FF2B5EF4-FFF2-40B4-BE49-F238E27FC236}">
                <a16:creationId xmlns:a16="http://schemas.microsoft.com/office/drawing/2014/main" id="{455EDA7A-404E-07E8-B909-B32E0F5B5159}"/>
              </a:ext>
            </a:extLst>
          </p:cNvPr>
          <p:cNvSpPr/>
          <p:nvPr/>
        </p:nvSpPr>
        <p:spPr>
          <a:xfrm>
            <a:off x="1782075" y="607963"/>
            <a:ext cx="3635161" cy="619387"/>
          </a:xfrm>
          <a:prstGeom prst="wedgeRectCallout">
            <a:avLst>
              <a:gd name="adj1" fmla="val -13609"/>
              <a:gd name="adj2" fmla="val 35863"/>
            </a:avLst>
          </a:prstGeom>
          <a:solidFill>
            <a:srgbClr val="FF0000"/>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200" b="1" kern="100">
                <a:solidFill>
                  <a:schemeClr val="bg1"/>
                </a:solidFill>
                <a:effectLst/>
                <a:latin typeface="+mn-ea"/>
                <a:ea typeface="+mn-ea"/>
                <a:cs typeface="Times New Roman" panose="02020603050405020304" pitchFamily="18" charset="0"/>
              </a:rPr>
              <a:t>新日本補聴器のアドバンテージは</a:t>
            </a:r>
            <a:r>
              <a:rPr lang="ja-JP" altLang="en-US" sz="1200" b="1" kern="100">
                <a:solidFill>
                  <a:schemeClr val="bg1"/>
                </a:solidFill>
                <a:effectLst/>
                <a:latin typeface="Adobe Clean DC"/>
                <a:ea typeface="游ゴシック" panose="020B0400000000000000" pitchFamily="50" charset="-128"/>
                <a:cs typeface="Times New Roman" panose="02020603050405020304" pitchFamily="18" charset="0"/>
              </a:rPr>
              <a:t>、</a:t>
            </a:r>
            <a:r>
              <a:rPr lang="ja-JP" altLang="en-US" sz="1200" b="1">
                <a:solidFill>
                  <a:schemeClr val="bg1"/>
                </a:solidFill>
                <a:latin typeface="Adobe Clean DC"/>
                <a:ea typeface="游ゴシック" panose="020B0400000000000000" pitchFamily="50" charset="-128"/>
              </a:rPr>
              <a:t>国内版</a:t>
            </a:r>
            <a:r>
              <a:rPr lang="ja-JP" altLang="en-US" sz="1200" b="1" dirty="0">
                <a:solidFill>
                  <a:schemeClr val="bg1"/>
                </a:solidFill>
                <a:latin typeface="Adobe Clean DC"/>
                <a:ea typeface="游ゴシック" panose="020B0400000000000000" pitchFamily="50" charset="-128"/>
              </a:rPr>
              <a:t>独自の資料を頂いてから制作を開始します。</a:t>
            </a:r>
          </a:p>
        </p:txBody>
      </p:sp>
    </p:spTree>
    <p:extLst>
      <p:ext uri="{BB962C8B-B14F-4D97-AF65-F5344CB8AC3E}">
        <p14:creationId xmlns:p14="http://schemas.microsoft.com/office/powerpoint/2010/main" val="2880158976"/>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921</TotalTime>
  <Words>84</Words>
  <Application>Microsoft Macintosh PowerPoint</Application>
  <PresentationFormat>ユーザー設定</PresentationFormat>
  <Paragraphs>7</Paragraphs>
  <Slides>7</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7</vt:i4>
      </vt:variant>
    </vt:vector>
  </HeadingPairs>
  <TitlesOfParts>
    <vt:vector size="13" baseType="lpstr">
      <vt:lpstr>Adobe Clean DC</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企画室01</dc:creator>
  <cp:lastModifiedBy>企画室01</cp:lastModifiedBy>
  <cp:revision>19</cp:revision>
  <dcterms:created xsi:type="dcterms:W3CDTF">2023-10-16T09:21:06Z</dcterms:created>
  <dcterms:modified xsi:type="dcterms:W3CDTF">2023-11-13T04:14:48Z</dcterms:modified>
</cp:coreProperties>
</file>